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s-A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E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45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9D6312-D909-4A8C-904A-AFA463EF27FA}" type="datetimeFigureOut">
              <a:rPr lang="es-AR"/>
              <a:pPr>
                <a:defRPr/>
              </a:pPr>
              <a:t>12/8/2019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5F6042-6730-4250-8674-6BF8478ACEEC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33B064-C0A7-40B3-8ACA-4314D44ECB4A}" type="datetimeFigureOut">
              <a:rPr lang="es-AR"/>
              <a:pPr>
                <a:defRPr/>
              </a:pPr>
              <a:t>12/8/2019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FB365C-39DD-41BF-B0BA-929C72A9B98F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157A83-BB22-4BC2-9461-7F9A80A2D5BE}" type="datetimeFigureOut">
              <a:rPr lang="es-AR"/>
              <a:pPr>
                <a:defRPr/>
              </a:pPr>
              <a:t>12/8/2019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4AF28F-9BC1-4A29-BB3F-216FE3D8ACD0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1ED30C-5E71-40A1-A660-6BEEB838168F}" type="datetimeFigureOut">
              <a:rPr lang="es-AR"/>
              <a:pPr>
                <a:defRPr/>
              </a:pPr>
              <a:t>12/8/2019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CD79CB-5E98-4650-946A-0FF0E76C1227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934332-4514-44A9-8FCE-D19953E1FA5B}" type="datetimeFigureOut">
              <a:rPr lang="es-AR"/>
              <a:pPr>
                <a:defRPr/>
              </a:pPr>
              <a:t>12/8/2019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9545D0-B401-44E0-BC31-9E233C844A40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C80B63-5C9F-4BCB-A813-8DF73B1E6336}" type="datetimeFigureOut">
              <a:rPr lang="es-AR"/>
              <a:pPr>
                <a:defRPr/>
              </a:pPr>
              <a:t>12/8/2019</a:t>
            </a:fld>
            <a:endParaRPr lang="es-AR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D3D57F-C433-4A4D-8F76-0A0544831E67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5B6D66-014F-4F77-982F-1B16788F5463}" type="datetimeFigureOut">
              <a:rPr lang="es-AR"/>
              <a:pPr>
                <a:defRPr/>
              </a:pPr>
              <a:t>12/8/2019</a:t>
            </a:fld>
            <a:endParaRPr lang="es-AR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B2706C-36DB-4AA8-B2CA-E3041F58C0CC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16B7E2-6F61-4C45-80A1-9ABDFE13A8CE}" type="datetimeFigureOut">
              <a:rPr lang="es-AR"/>
              <a:pPr>
                <a:defRPr/>
              </a:pPr>
              <a:t>12/8/2019</a:t>
            </a:fld>
            <a:endParaRPr lang="es-AR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EA2A7E-DD02-4C33-BEC0-AF75E1156BE8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C33953-16AA-4780-A528-7848237E1AB7}" type="datetimeFigureOut">
              <a:rPr lang="es-AR"/>
              <a:pPr>
                <a:defRPr/>
              </a:pPr>
              <a:t>12/8/2019</a:t>
            </a:fld>
            <a:endParaRPr lang="es-AR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9419C0-F308-4F28-BF44-B8251E3940AA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15F4B6-1403-4753-B1EF-99DF4D71A923}" type="datetimeFigureOut">
              <a:rPr lang="es-AR"/>
              <a:pPr>
                <a:defRPr/>
              </a:pPr>
              <a:t>12/8/2019</a:t>
            </a:fld>
            <a:endParaRPr lang="es-AR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01F98-38D2-4F85-94D4-4794F3A0D3A1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AR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1F9717-B049-451B-A94A-8DC66463739F}" type="datetimeFigureOut">
              <a:rPr lang="es-AR"/>
              <a:pPr>
                <a:defRPr/>
              </a:pPr>
              <a:t>12/8/2019</a:t>
            </a:fld>
            <a:endParaRPr lang="es-AR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702664-E2F1-421D-AFDD-B07E02C364CF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642AF37-98D4-4384-B120-9882B0A0D2F0}" type="datetimeFigureOut">
              <a:rPr lang="es-AR"/>
              <a:pPr>
                <a:defRPr/>
              </a:pPr>
              <a:t>12/8/2019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C4C9597-AF07-4ED9-AA8E-593DFBDF897C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5"/>
          <p:cNvSpPr>
            <a:spLocks noChangeArrowheads="1"/>
          </p:cNvSpPr>
          <p:nvPr/>
        </p:nvSpPr>
        <p:spPr bwMode="auto">
          <a:xfrm>
            <a:off x="0" y="0"/>
            <a:ext cx="9144000" cy="1125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13319" name="Line 9"/>
          <p:cNvSpPr>
            <a:spLocks noChangeShapeType="1"/>
          </p:cNvSpPr>
          <p:nvPr/>
        </p:nvSpPr>
        <p:spPr bwMode="auto">
          <a:xfrm>
            <a:off x="0" y="1628800"/>
            <a:ext cx="9144000" cy="0"/>
          </a:xfrm>
          <a:prstGeom prst="line">
            <a:avLst/>
          </a:prstGeom>
          <a:noFill/>
          <a:ln w="38100">
            <a:solidFill>
              <a:srgbClr val="7E0000"/>
            </a:solidFill>
            <a:round/>
            <a:headEnd/>
            <a:tailEnd/>
          </a:ln>
        </p:spPr>
        <p:txBody>
          <a:bodyPr/>
          <a:lstStyle/>
          <a:p>
            <a:endParaRPr lang="es-AR"/>
          </a:p>
        </p:txBody>
      </p:sp>
      <p:pic>
        <p:nvPicPr>
          <p:cNvPr id="2053" name="Imagen 13">
            <a:extLst>
              <a:ext uri="{FF2B5EF4-FFF2-40B4-BE49-F238E27FC236}">
                <a16:creationId xmlns:a16="http://schemas.microsoft.com/office/drawing/2014/main" id="{735E5574-8145-4E99-B032-5CF99CA099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1565" y="96958"/>
            <a:ext cx="1688507" cy="791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Imagen 12">
            <a:extLst>
              <a:ext uri="{FF2B5EF4-FFF2-40B4-BE49-F238E27FC236}">
                <a16:creationId xmlns:a16="http://schemas.microsoft.com/office/drawing/2014/main" id="{444DD992-0C0D-4595-8E91-A5EFE0EF93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314" y="76891"/>
            <a:ext cx="2096501" cy="8800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5" name="Imagen 11">
            <a:extLst>
              <a:ext uri="{FF2B5EF4-FFF2-40B4-BE49-F238E27FC236}">
                <a16:creationId xmlns:a16="http://schemas.microsoft.com/office/drawing/2014/main" id="{9131849B-1921-4254-B2BE-391CAAC9B3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57" t="17416" r="5550" b="17418"/>
          <a:stretch>
            <a:fillRect/>
          </a:stretch>
        </p:blipFill>
        <p:spPr bwMode="auto">
          <a:xfrm>
            <a:off x="5928317" y="158824"/>
            <a:ext cx="1688507" cy="695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9">
            <a:extLst>
              <a:ext uri="{FF2B5EF4-FFF2-40B4-BE49-F238E27FC236}">
                <a16:creationId xmlns:a16="http://schemas.microsoft.com/office/drawing/2014/main" id="{2AD235FA-A51C-4C68-90AE-78B62EF193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s-AR" altLang="ko-KR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</a:br>
            <a:r>
              <a:rPr kumimoji="0" lang="es-AR" altLang="ko-KR" sz="16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Batang" panose="02030600000101010101" pitchFamily="18" charset="-127"/>
                <a:cs typeface="Verdana" panose="020B0604030504040204" pitchFamily="34" charset="0"/>
              </a:rPr>
              <a:t>	</a:t>
            </a:r>
            <a:endParaRPr kumimoji="0" lang="es-AR" altLang="ko-K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78E5F6E7-D89D-4D6E-B0E8-B54D60E053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s-AR" altLang="ko-KR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</a:br>
            <a:endParaRPr kumimoji="0" lang="es-AR" altLang="ko-K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A6E5FEFC-0F60-42CA-8964-804A8B8D6B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84314" y="692696"/>
            <a:ext cx="6975371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hangingPunct="0">
              <a:tabLst>
                <a:tab pos="2808288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tabLst>
                <a:tab pos="2808288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tabLst>
                <a:tab pos="2808288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tabLst>
                <a:tab pos="2808288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tabLst>
                <a:tab pos="2808288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808288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808288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808288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808288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08288" algn="ctr"/>
              </a:tabLst>
            </a:pPr>
            <a:r>
              <a:rPr kumimoji="0" lang="es-AR" altLang="ko-K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Batang" panose="02030600000101010101" pitchFamily="18" charset="-127"/>
                <a:cs typeface="Verdana" panose="020B0604030504040204" pitchFamily="34" charset="0"/>
              </a:rPr>
              <a:t>	</a:t>
            </a:r>
            <a:endParaRPr kumimoji="0" lang="es-AR" altLang="ko-KR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08288" algn="ctr"/>
              </a:tabLst>
            </a:pPr>
            <a:r>
              <a:rPr kumimoji="0" lang="es-AR" altLang="ko-KR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Batang" panose="02030600000101010101" pitchFamily="18" charset="-127"/>
                <a:cs typeface="Verdana" panose="020B0604030504040204" pitchFamily="34" charset="0"/>
              </a:rPr>
              <a:t>II SIMPOSIO LATINOAMERICANO EN GESTIÓN DE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08288" algn="ctr"/>
              </a:tabLst>
            </a:pPr>
            <a:r>
              <a:rPr kumimoji="0" lang="es-AR" altLang="ko-KR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Batang" panose="02030600000101010101" pitchFamily="18" charset="-127"/>
                <a:cs typeface="Verdana" panose="020B0604030504040204" pitchFamily="34" charset="0"/>
              </a:rPr>
              <a:t>EMPRENDIMIENTOS TURÍSTICOS: Innovación y Desafíos</a:t>
            </a:r>
            <a:endParaRPr kumimoji="0" lang="es-AR" altLang="ko-K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5"/>
          <p:cNvSpPr>
            <a:spLocks noChangeArrowheads="1"/>
          </p:cNvSpPr>
          <p:nvPr/>
        </p:nvSpPr>
        <p:spPr bwMode="auto">
          <a:xfrm>
            <a:off x="0" y="0"/>
            <a:ext cx="9144000" cy="1125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13319" name="Line 9"/>
          <p:cNvSpPr>
            <a:spLocks noChangeShapeType="1"/>
          </p:cNvSpPr>
          <p:nvPr/>
        </p:nvSpPr>
        <p:spPr bwMode="auto">
          <a:xfrm>
            <a:off x="0" y="1628800"/>
            <a:ext cx="9144000" cy="0"/>
          </a:xfrm>
          <a:prstGeom prst="line">
            <a:avLst/>
          </a:prstGeom>
          <a:noFill/>
          <a:ln w="38100">
            <a:solidFill>
              <a:srgbClr val="7E0000"/>
            </a:solidFill>
            <a:round/>
            <a:headEnd/>
            <a:tailEnd/>
          </a:ln>
        </p:spPr>
        <p:txBody>
          <a:bodyPr/>
          <a:lstStyle/>
          <a:p>
            <a:endParaRPr lang="es-AR"/>
          </a:p>
        </p:txBody>
      </p:sp>
      <p:pic>
        <p:nvPicPr>
          <p:cNvPr id="2053" name="Imagen 13">
            <a:extLst>
              <a:ext uri="{FF2B5EF4-FFF2-40B4-BE49-F238E27FC236}">
                <a16:creationId xmlns:a16="http://schemas.microsoft.com/office/drawing/2014/main" id="{735E5574-8145-4E99-B032-5CF99CA099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1565" y="96958"/>
            <a:ext cx="1688507" cy="791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Imagen 12">
            <a:extLst>
              <a:ext uri="{FF2B5EF4-FFF2-40B4-BE49-F238E27FC236}">
                <a16:creationId xmlns:a16="http://schemas.microsoft.com/office/drawing/2014/main" id="{444DD992-0C0D-4595-8E91-A5EFE0EF93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314" y="76891"/>
            <a:ext cx="2096501" cy="8800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5" name="Imagen 11">
            <a:extLst>
              <a:ext uri="{FF2B5EF4-FFF2-40B4-BE49-F238E27FC236}">
                <a16:creationId xmlns:a16="http://schemas.microsoft.com/office/drawing/2014/main" id="{9131849B-1921-4254-B2BE-391CAAC9B3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57" t="17416" r="5550" b="17418"/>
          <a:stretch>
            <a:fillRect/>
          </a:stretch>
        </p:blipFill>
        <p:spPr bwMode="auto">
          <a:xfrm>
            <a:off x="5928317" y="158824"/>
            <a:ext cx="1688507" cy="695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9">
            <a:extLst>
              <a:ext uri="{FF2B5EF4-FFF2-40B4-BE49-F238E27FC236}">
                <a16:creationId xmlns:a16="http://schemas.microsoft.com/office/drawing/2014/main" id="{2AD235FA-A51C-4C68-90AE-78B62EF193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s-AR" altLang="ko-KR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</a:br>
            <a:r>
              <a:rPr kumimoji="0" lang="es-AR" altLang="ko-KR" sz="16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Batang" panose="02030600000101010101" pitchFamily="18" charset="-127"/>
                <a:cs typeface="Verdana" panose="020B0604030504040204" pitchFamily="34" charset="0"/>
              </a:rPr>
              <a:t>	</a:t>
            </a:r>
            <a:endParaRPr kumimoji="0" lang="es-AR" altLang="ko-K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78E5F6E7-D89D-4D6E-B0E8-B54D60E053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s-AR" altLang="ko-KR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</a:br>
            <a:endParaRPr kumimoji="0" lang="es-AR" altLang="ko-K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A6E5FEFC-0F60-42CA-8964-804A8B8D6B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84314" y="620688"/>
            <a:ext cx="6975371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hangingPunct="0">
              <a:tabLst>
                <a:tab pos="2808288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tabLst>
                <a:tab pos="2808288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tabLst>
                <a:tab pos="2808288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tabLst>
                <a:tab pos="2808288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tabLst>
                <a:tab pos="2808288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808288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808288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808288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808288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08288" algn="ctr"/>
              </a:tabLst>
            </a:pPr>
            <a:r>
              <a:rPr kumimoji="0" lang="es-AR" altLang="ko-K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Batang" panose="02030600000101010101" pitchFamily="18" charset="-127"/>
                <a:cs typeface="Verdana" panose="020B0604030504040204" pitchFamily="34" charset="0"/>
              </a:rPr>
              <a:t>	</a:t>
            </a:r>
            <a:endParaRPr kumimoji="0" lang="es-AR" altLang="ko-KR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08288" algn="ctr"/>
              </a:tabLst>
            </a:pPr>
            <a:r>
              <a:rPr kumimoji="0" lang="es-AR" altLang="ko-KR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Batang" panose="02030600000101010101" pitchFamily="18" charset="-127"/>
                <a:cs typeface="Verdana" panose="020B0604030504040204" pitchFamily="34" charset="0"/>
              </a:rPr>
              <a:t>II SIMPOSIO LATINOAMERICANO EN GESTIÓN DE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08288" algn="ctr"/>
              </a:tabLst>
            </a:pPr>
            <a:r>
              <a:rPr kumimoji="0" lang="es-AR" altLang="ko-KR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Batang" panose="02030600000101010101" pitchFamily="18" charset="-127"/>
                <a:cs typeface="Verdana" panose="020B0604030504040204" pitchFamily="34" charset="0"/>
              </a:rPr>
              <a:t>EMPRENDIMIENTOS TURÍSTICOS: Innovación y Desafíos</a:t>
            </a:r>
            <a:endParaRPr kumimoji="0" lang="es-AR" altLang="ko-K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48757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5"/>
          <p:cNvSpPr>
            <a:spLocks noChangeArrowheads="1"/>
          </p:cNvSpPr>
          <p:nvPr/>
        </p:nvSpPr>
        <p:spPr bwMode="auto">
          <a:xfrm>
            <a:off x="0" y="0"/>
            <a:ext cx="9144000" cy="1125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13319" name="Line 9"/>
          <p:cNvSpPr>
            <a:spLocks noChangeShapeType="1"/>
          </p:cNvSpPr>
          <p:nvPr/>
        </p:nvSpPr>
        <p:spPr bwMode="auto">
          <a:xfrm>
            <a:off x="0" y="1628800"/>
            <a:ext cx="9144000" cy="0"/>
          </a:xfrm>
          <a:prstGeom prst="line">
            <a:avLst/>
          </a:prstGeom>
          <a:noFill/>
          <a:ln w="38100">
            <a:solidFill>
              <a:srgbClr val="7E0000"/>
            </a:solidFill>
            <a:round/>
            <a:headEnd/>
            <a:tailEnd/>
          </a:ln>
        </p:spPr>
        <p:txBody>
          <a:bodyPr/>
          <a:lstStyle/>
          <a:p>
            <a:endParaRPr lang="es-AR"/>
          </a:p>
        </p:txBody>
      </p:sp>
      <p:pic>
        <p:nvPicPr>
          <p:cNvPr id="2053" name="Imagen 13">
            <a:extLst>
              <a:ext uri="{FF2B5EF4-FFF2-40B4-BE49-F238E27FC236}">
                <a16:creationId xmlns:a16="http://schemas.microsoft.com/office/drawing/2014/main" id="{735E5574-8145-4E99-B032-5CF99CA099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1565" y="96958"/>
            <a:ext cx="1688507" cy="791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Imagen 12">
            <a:extLst>
              <a:ext uri="{FF2B5EF4-FFF2-40B4-BE49-F238E27FC236}">
                <a16:creationId xmlns:a16="http://schemas.microsoft.com/office/drawing/2014/main" id="{444DD992-0C0D-4595-8E91-A5EFE0EF93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314" y="76891"/>
            <a:ext cx="2096501" cy="8800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5" name="Imagen 11">
            <a:extLst>
              <a:ext uri="{FF2B5EF4-FFF2-40B4-BE49-F238E27FC236}">
                <a16:creationId xmlns:a16="http://schemas.microsoft.com/office/drawing/2014/main" id="{9131849B-1921-4254-B2BE-391CAAC9B3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57" t="17416" r="5550" b="17418"/>
          <a:stretch>
            <a:fillRect/>
          </a:stretch>
        </p:blipFill>
        <p:spPr bwMode="auto">
          <a:xfrm>
            <a:off x="5928317" y="158824"/>
            <a:ext cx="1688507" cy="695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9">
            <a:extLst>
              <a:ext uri="{FF2B5EF4-FFF2-40B4-BE49-F238E27FC236}">
                <a16:creationId xmlns:a16="http://schemas.microsoft.com/office/drawing/2014/main" id="{2AD235FA-A51C-4C68-90AE-78B62EF193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s-AR" altLang="ko-KR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</a:br>
            <a:r>
              <a:rPr kumimoji="0" lang="es-AR" altLang="ko-KR" sz="16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Batang" panose="02030600000101010101" pitchFamily="18" charset="-127"/>
                <a:cs typeface="Verdana" panose="020B0604030504040204" pitchFamily="34" charset="0"/>
              </a:rPr>
              <a:t>	</a:t>
            </a:r>
            <a:endParaRPr kumimoji="0" lang="es-AR" altLang="ko-K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78E5F6E7-D89D-4D6E-B0E8-B54D60E053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s-AR" altLang="ko-KR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</a:br>
            <a:endParaRPr kumimoji="0" lang="es-AR" altLang="ko-K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A6E5FEFC-0F60-42CA-8964-804A8B8D6B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84314" y="620688"/>
            <a:ext cx="6975371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hangingPunct="0">
              <a:tabLst>
                <a:tab pos="2808288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tabLst>
                <a:tab pos="2808288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tabLst>
                <a:tab pos="2808288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tabLst>
                <a:tab pos="2808288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tabLst>
                <a:tab pos="2808288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808288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808288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808288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808288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08288" algn="ctr"/>
              </a:tabLst>
            </a:pPr>
            <a:r>
              <a:rPr kumimoji="0" lang="es-AR" altLang="ko-K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Batang" panose="02030600000101010101" pitchFamily="18" charset="-127"/>
                <a:cs typeface="Verdana" panose="020B0604030504040204" pitchFamily="34" charset="0"/>
              </a:rPr>
              <a:t>	</a:t>
            </a:r>
            <a:endParaRPr kumimoji="0" lang="es-AR" altLang="ko-KR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08288" algn="ctr"/>
              </a:tabLst>
            </a:pPr>
            <a:r>
              <a:rPr kumimoji="0" lang="es-AR" altLang="ko-KR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Batang" panose="02030600000101010101" pitchFamily="18" charset="-127"/>
                <a:cs typeface="Verdana" panose="020B0604030504040204" pitchFamily="34" charset="0"/>
              </a:rPr>
              <a:t>II SIMPOSIO LATINOAMERICANO EN GESTIÓN DE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08288" algn="ctr"/>
              </a:tabLst>
            </a:pPr>
            <a:r>
              <a:rPr kumimoji="0" lang="es-AR" altLang="ko-KR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Batang" panose="02030600000101010101" pitchFamily="18" charset="-127"/>
                <a:cs typeface="Verdana" panose="020B0604030504040204" pitchFamily="34" charset="0"/>
              </a:rPr>
              <a:t>EMPRENDIMIENTOS TURÍSTICOS: Innovación y Desafíos</a:t>
            </a:r>
            <a:endParaRPr kumimoji="0" lang="es-AR" altLang="ko-K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97979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5"/>
          <p:cNvSpPr>
            <a:spLocks noChangeArrowheads="1"/>
          </p:cNvSpPr>
          <p:nvPr/>
        </p:nvSpPr>
        <p:spPr bwMode="auto">
          <a:xfrm>
            <a:off x="0" y="0"/>
            <a:ext cx="9144000" cy="1125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13319" name="Line 9"/>
          <p:cNvSpPr>
            <a:spLocks noChangeShapeType="1"/>
          </p:cNvSpPr>
          <p:nvPr/>
        </p:nvSpPr>
        <p:spPr bwMode="auto">
          <a:xfrm>
            <a:off x="0" y="1628800"/>
            <a:ext cx="9144000" cy="0"/>
          </a:xfrm>
          <a:prstGeom prst="line">
            <a:avLst/>
          </a:prstGeom>
          <a:noFill/>
          <a:ln w="38100">
            <a:solidFill>
              <a:srgbClr val="7E0000"/>
            </a:solidFill>
            <a:round/>
            <a:headEnd/>
            <a:tailEnd/>
          </a:ln>
        </p:spPr>
        <p:txBody>
          <a:bodyPr/>
          <a:lstStyle/>
          <a:p>
            <a:endParaRPr lang="es-AR"/>
          </a:p>
        </p:txBody>
      </p:sp>
      <p:pic>
        <p:nvPicPr>
          <p:cNvPr id="2053" name="Imagen 13">
            <a:extLst>
              <a:ext uri="{FF2B5EF4-FFF2-40B4-BE49-F238E27FC236}">
                <a16:creationId xmlns:a16="http://schemas.microsoft.com/office/drawing/2014/main" id="{735E5574-8145-4E99-B032-5CF99CA099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1565" y="96958"/>
            <a:ext cx="1688507" cy="791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Imagen 12">
            <a:extLst>
              <a:ext uri="{FF2B5EF4-FFF2-40B4-BE49-F238E27FC236}">
                <a16:creationId xmlns:a16="http://schemas.microsoft.com/office/drawing/2014/main" id="{444DD992-0C0D-4595-8E91-A5EFE0EF93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314" y="76891"/>
            <a:ext cx="2096501" cy="8800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5" name="Imagen 11">
            <a:extLst>
              <a:ext uri="{FF2B5EF4-FFF2-40B4-BE49-F238E27FC236}">
                <a16:creationId xmlns:a16="http://schemas.microsoft.com/office/drawing/2014/main" id="{9131849B-1921-4254-B2BE-391CAAC9B3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57" t="17416" r="5550" b="17418"/>
          <a:stretch>
            <a:fillRect/>
          </a:stretch>
        </p:blipFill>
        <p:spPr bwMode="auto">
          <a:xfrm>
            <a:off x="5928317" y="158824"/>
            <a:ext cx="1688507" cy="695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9">
            <a:extLst>
              <a:ext uri="{FF2B5EF4-FFF2-40B4-BE49-F238E27FC236}">
                <a16:creationId xmlns:a16="http://schemas.microsoft.com/office/drawing/2014/main" id="{2AD235FA-A51C-4C68-90AE-78B62EF193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s-AR" altLang="ko-KR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</a:br>
            <a:r>
              <a:rPr kumimoji="0" lang="es-AR" altLang="ko-KR" sz="16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Batang" panose="02030600000101010101" pitchFamily="18" charset="-127"/>
                <a:cs typeface="Verdana" panose="020B0604030504040204" pitchFamily="34" charset="0"/>
              </a:rPr>
              <a:t>	</a:t>
            </a:r>
            <a:endParaRPr kumimoji="0" lang="es-AR" altLang="ko-K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78E5F6E7-D89D-4D6E-B0E8-B54D60E053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s-AR" altLang="ko-KR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</a:br>
            <a:endParaRPr kumimoji="0" lang="es-AR" altLang="ko-K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A6E5FEFC-0F60-42CA-8964-804A8B8D6B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84314" y="620688"/>
            <a:ext cx="6975371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hangingPunct="0">
              <a:tabLst>
                <a:tab pos="2808288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tabLst>
                <a:tab pos="2808288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tabLst>
                <a:tab pos="2808288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tabLst>
                <a:tab pos="2808288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tabLst>
                <a:tab pos="2808288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808288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808288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808288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808288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08288" algn="ctr"/>
              </a:tabLst>
            </a:pPr>
            <a:r>
              <a:rPr kumimoji="0" lang="es-AR" altLang="ko-K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Batang" panose="02030600000101010101" pitchFamily="18" charset="-127"/>
                <a:cs typeface="Verdana" panose="020B0604030504040204" pitchFamily="34" charset="0"/>
              </a:rPr>
              <a:t>	</a:t>
            </a:r>
            <a:endParaRPr kumimoji="0" lang="es-AR" altLang="ko-KR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08288" algn="ctr"/>
              </a:tabLst>
            </a:pPr>
            <a:r>
              <a:rPr kumimoji="0" lang="es-AR" altLang="ko-KR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Batang" panose="02030600000101010101" pitchFamily="18" charset="-127"/>
                <a:cs typeface="Verdana" panose="020B0604030504040204" pitchFamily="34" charset="0"/>
              </a:rPr>
              <a:t>II SIMPOSIO LATINOAMERICANO EN GESTIÓN DE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08288" algn="ctr"/>
              </a:tabLst>
            </a:pPr>
            <a:r>
              <a:rPr kumimoji="0" lang="es-AR" altLang="ko-KR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Batang" panose="02030600000101010101" pitchFamily="18" charset="-127"/>
                <a:cs typeface="Verdana" panose="020B0604030504040204" pitchFamily="34" charset="0"/>
              </a:rPr>
              <a:t>EMPRENDIMIENTOS TURÍSTICOS: Innovación y Desafíos</a:t>
            </a:r>
            <a:endParaRPr kumimoji="0" lang="es-AR" altLang="ko-K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4319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5"/>
          <p:cNvSpPr>
            <a:spLocks noChangeArrowheads="1"/>
          </p:cNvSpPr>
          <p:nvPr/>
        </p:nvSpPr>
        <p:spPr bwMode="auto">
          <a:xfrm>
            <a:off x="0" y="0"/>
            <a:ext cx="9144000" cy="1125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13319" name="Line 9"/>
          <p:cNvSpPr>
            <a:spLocks noChangeShapeType="1"/>
          </p:cNvSpPr>
          <p:nvPr/>
        </p:nvSpPr>
        <p:spPr bwMode="auto">
          <a:xfrm>
            <a:off x="0" y="1628800"/>
            <a:ext cx="9144000" cy="0"/>
          </a:xfrm>
          <a:prstGeom prst="line">
            <a:avLst/>
          </a:prstGeom>
          <a:noFill/>
          <a:ln w="38100">
            <a:solidFill>
              <a:srgbClr val="7E0000"/>
            </a:solidFill>
            <a:round/>
            <a:headEnd/>
            <a:tailEnd/>
          </a:ln>
        </p:spPr>
        <p:txBody>
          <a:bodyPr/>
          <a:lstStyle/>
          <a:p>
            <a:endParaRPr lang="es-AR"/>
          </a:p>
        </p:txBody>
      </p:sp>
      <p:pic>
        <p:nvPicPr>
          <p:cNvPr id="2053" name="Imagen 13">
            <a:extLst>
              <a:ext uri="{FF2B5EF4-FFF2-40B4-BE49-F238E27FC236}">
                <a16:creationId xmlns:a16="http://schemas.microsoft.com/office/drawing/2014/main" id="{735E5574-8145-4E99-B032-5CF99CA099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1565" y="96958"/>
            <a:ext cx="1688507" cy="791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Imagen 12">
            <a:extLst>
              <a:ext uri="{FF2B5EF4-FFF2-40B4-BE49-F238E27FC236}">
                <a16:creationId xmlns:a16="http://schemas.microsoft.com/office/drawing/2014/main" id="{444DD992-0C0D-4595-8E91-A5EFE0EF93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314" y="76891"/>
            <a:ext cx="2096501" cy="8800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5" name="Imagen 11">
            <a:extLst>
              <a:ext uri="{FF2B5EF4-FFF2-40B4-BE49-F238E27FC236}">
                <a16:creationId xmlns:a16="http://schemas.microsoft.com/office/drawing/2014/main" id="{9131849B-1921-4254-B2BE-391CAAC9B3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57" t="17416" r="5550" b="17418"/>
          <a:stretch>
            <a:fillRect/>
          </a:stretch>
        </p:blipFill>
        <p:spPr bwMode="auto">
          <a:xfrm>
            <a:off x="5928317" y="158824"/>
            <a:ext cx="1688507" cy="695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9">
            <a:extLst>
              <a:ext uri="{FF2B5EF4-FFF2-40B4-BE49-F238E27FC236}">
                <a16:creationId xmlns:a16="http://schemas.microsoft.com/office/drawing/2014/main" id="{2AD235FA-A51C-4C68-90AE-78B62EF193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s-AR" altLang="ko-KR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</a:br>
            <a:r>
              <a:rPr kumimoji="0" lang="es-AR" altLang="ko-KR" sz="16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Batang" panose="02030600000101010101" pitchFamily="18" charset="-127"/>
                <a:cs typeface="Verdana" panose="020B0604030504040204" pitchFamily="34" charset="0"/>
              </a:rPr>
              <a:t>	</a:t>
            </a:r>
            <a:endParaRPr kumimoji="0" lang="es-AR" altLang="ko-K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78E5F6E7-D89D-4D6E-B0E8-B54D60E053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s-AR" altLang="ko-KR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</a:br>
            <a:endParaRPr kumimoji="0" lang="es-AR" altLang="ko-K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A6E5FEFC-0F60-42CA-8964-804A8B8D6B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84314" y="620688"/>
            <a:ext cx="6975371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hangingPunct="0">
              <a:tabLst>
                <a:tab pos="2808288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tabLst>
                <a:tab pos="2808288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tabLst>
                <a:tab pos="2808288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tabLst>
                <a:tab pos="2808288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tabLst>
                <a:tab pos="2808288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808288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808288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808288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808288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08288" algn="ctr"/>
              </a:tabLst>
            </a:pPr>
            <a:r>
              <a:rPr kumimoji="0" lang="es-AR" altLang="ko-K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Batang" panose="02030600000101010101" pitchFamily="18" charset="-127"/>
                <a:cs typeface="Verdana" panose="020B0604030504040204" pitchFamily="34" charset="0"/>
              </a:rPr>
              <a:t>	</a:t>
            </a:r>
            <a:endParaRPr kumimoji="0" lang="es-AR" altLang="ko-KR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08288" algn="ctr"/>
              </a:tabLst>
            </a:pPr>
            <a:r>
              <a:rPr kumimoji="0" lang="es-AR" altLang="ko-KR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Batang" panose="02030600000101010101" pitchFamily="18" charset="-127"/>
                <a:cs typeface="Verdana" panose="020B0604030504040204" pitchFamily="34" charset="0"/>
              </a:rPr>
              <a:t>II SIMPOSIO LATINOAMERICANO EN GESTIÓN DE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08288" algn="ctr"/>
              </a:tabLst>
            </a:pPr>
            <a:r>
              <a:rPr kumimoji="0" lang="es-AR" altLang="ko-KR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Batang" panose="02030600000101010101" pitchFamily="18" charset="-127"/>
                <a:cs typeface="Verdana" panose="020B0604030504040204" pitchFamily="34" charset="0"/>
              </a:rPr>
              <a:t>EMPRENDIMIENTOS TURÍSTICOS: Innovación y Desafíos</a:t>
            </a:r>
            <a:endParaRPr kumimoji="0" lang="es-AR" altLang="ko-K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02103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5"/>
          <p:cNvSpPr>
            <a:spLocks noChangeArrowheads="1"/>
          </p:cNvSpPr>
          <p:nvPr/>
        </p:nvSpPr>
        <p:spPr bwMode="auto">
          <a:xfrm>
            <a:off x="0" y="0"/>
            <a:ext cx="9144000" cy="1125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13319" name="Line 9"/>
          <p:cNvSpPr>
            <a:spLocks noChangeShapeType="1"/>
          </p:cNvSpPr>
          <p:nvPr/>
        </p:nvSpPr>
        <p:spPr bwMode="auto">
          <a:xfrm>
            <a:off x="0" y="1628800"/>
            <a:ext cx="9144000" cy="0"/>
          </a:xfrm>
          <a:prstGeom prst="line">
            <a:avLst/>
          </a:prstGeom>
          <a:noFill/>
          <a:ln w="38100">
            <a:solidFill>
              <a:srgbClr val="7E0000"/>
            </a:solidFill>
            <a:round/>
            <a:headEnd/>
            <a:tailEnd/>
          </a:ln>
        </p:spPr>
        <p:txBody>
          <a:bodyPr/>
          <a:lstStyle/>
          <a:p>
            <a:endParaRPr lang="es-AR"/>
          </a:p>
        </p:txBody>
      </p:sp>
      <p:pic>
        <p:nvPicPr>
          <p:cNvPr id="2053" name="Imagen 13">
            <a:extLst>
              <a:ext uri="{FF2B5EF4-FFF2-40B4-BE49-F238E27FC236}">
                <a16:creationId xmlns:a16="http://schemas.microsoft.com/office/drawing/2014/main" id="{735E5574-8145-4E99-B032-5CF99CA099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1565" y="96958"/>
            <a:ext cx="1688507" cy="791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Imagen 12">
            <a:extLst>
              <a:ext uri="{FF2B5EF4-FFF2-40B4-BE49-F238E27FC236}">
                <a16:creationId xmlns:a16="http://schemas.microsoft.com/office/drawing/2014/main" id="{444DD992-0C0D-4595-8E91-A5EFE0EF93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314" y="76891"/>
            <a:ext cx="2096501" cy="8800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5" name="Imagen 11">
            <a:extLst>
              <a:ext uri="{FF2B5EF4-FFF2-40B4-BE49-F238E27FC236}">
                <a16:creationId xmlns:a16="http://schemas.microsoft.com/office/drawing/2014/main" id="{9131849B-1921-4254-B2BE-391CAAC9B3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57" t="17416" r="5550" b="17418"/>
          <a:stretch>
            <a:fillRect/>
          </a:stretch>
        </p:blipFill>
        <p:spPr bwMode="auto">
          <a:xfrm>
            <a:off x="5928317" y="158824"/>
            <a:ext cx="1688507" cy="695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9">
            <a:extLst>
              <a:ext uri="{FF2B5EF4-FFF2-40B4-BE49-F238E27FC236}">
                <a16:creationId xmlns:a16="http://schemas.microsoft.com/office/drawing/2014/main" id="{2AD235FA-A51C-4C68-90AE-78B62EF193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s-AR" altLang="ko-KR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</a:br>
            <a:r>
              <a:rPr kumimoji="0" lang="es-AR" altLang="ko-KR" sz="16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Batang" panose="02030600000101010101" pitchFamily="18" charset="-127"/>
                <a:cs typeface="Verdana" panose="020B0604030504040204" pitchFamily="34" charset="0"/>
              </a:rPr>
              <a:t>	</a:t>
            </a:r>
            <a:endParaRPr kumimoji="0" lang="es-AR" altLang="ko-K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78E5F6E7-D89D-4D6E-B0E8-B54D60E053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s-AR" altLang="ko-KR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</a:br>
            <a:endParaRPr kumimoji="0" lang="es-AR" altLang="ko-K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A6E5FEFC-0F60-42CA-8964-804A8B8D6B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84314" y="692696"/>
            <a:ext cx="6975371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hangingPunct="0">
              <a:tabLst>
                <a:tab pos="2808288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tabLst>
                <a:tab pos="2808288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tabLst>
                <a:tab pos="2808288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tabLst>
                <a:tab pos="2808288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tabLst>
                <a:tab pos="2808288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808288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808288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808288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808288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08288" algn="ctr"/>
              </a:tabLst>
            </a:pPr>
            <a:r>
              <a:rPr kumimoji="0" lang="es-AR" altLang="ko-K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Batang" panose="02030600000101010101" pitchFamily="18" charset="-127"/>
                <a:cs typeface="Verdana" panose="020B0604030504040204" pitchFamily="34" charset="0"/>
              </a:rPr>
              <a:t>	</a:t>
            </a:r>
            <a:endParaRPr kumimoji="0" lang="es-AR" altLang="ko-KR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08288" algn="ctr"/>
              </a:tabLst>
            </a:pPr>
            <a:r>
              <a:rPr kumimoji="0" lang="es-AR" altLang="ko-KR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Batang" panose="02030600000101010101" pitchFamily="18" charset="-127"/>
                <a:cs typeface="Verdana" panose="020B0604030504040204" pitchFamily="34" charset="0"/>
              </a:rPr>
              <a:t>II SIMPOSIO LATINOAMERICANO EN GESTIÓN DE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08288" algn="ctr"/>
              </a:tabLst>
            </a:pPr>
            <a:r>
              <a:rPr kumimoji="0" lang="es-AR" altLang="ko-KR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Batang" panose="02030600000101010101" pitchFamily="18" charset="-127"/>
                <a:cs typeface="Verdana" panose="020B0604030504040204" pitchFamily="34" charset="0"/>
              </a:rPr>
              <a:t>EMPRENDIMIENTOS TURÍSTICOS: Innovación y Desafíos</a:t>
            </a:r>
            <a:endParaRPr kumimoji="0" lang="es-AR" altLang="ko-K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80512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5"/>
          <p:cNvSpPr>
            <a:spLocks noChangeArrowheads="1"/>
          </p:cNvSpPr>
          <p:nvPr/>
        </p:nvSpPr>
        <p:spPr bwMode="auto">
          <a:xfrm>
            <a:off x="0" y="0"/>
            <a:ext cx="9144000" cy="1125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13319" name="Line 9"/>
          <p:cNvSpPr>
            <a:spLocks noChangeShapeType="1"/>
          </p:cNvSpPr>
          <p:nvPr/>
        </p:nvSpPr>
        <p:spPr bwMode="auto">
          <a:xfrm>
            <a:off x="0" y="1628800"/>
            <a:ext cx="9144000" cy="0"/>
          </a:xfrm>
          <a:prstGeom prst="line">
            <a:avLst/>
          </a:prstGeom>
          <a:noFill/>
          <a:ln w="38100">
            <a:solidFill>
              <a:srgbClr val="7E0000"/>
            </a:solidFill>
            <a:round/>
            <a:headEnd/>
            <a:tailEnd/>
          </a:ln>
        </p:spPr>
        <p:txBody>
          <a:bodyPr/>
          <a:lstStyle/>
          <a:p>
            <a:endParaRPr lang="es-AR"/>
          </a:p>
        </p:txBody>
      </p:sp>
      <p:pic>
        <p:nvPicPr>
          <p:cNvPr id="2053" name="Imagen 13">
            <a:extLst>
              <a:ext uri="{FF2B5EF4-FFF2-40B4-BE49-F238E27FC236}">
                <a16:creationId xmlns:a16="http://schemas.microsoft.com/office/drawing/2014/main" id="{735E5574-8145-4E99-B032-5CF99CA099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1565" y="96958"/>
            <a:ext cx="1688507" cy="791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Imagen 12">
            <a:extLst>
              <a:ext uri="{FF2B5EF4-FFF2-40B4-BE49-F238E27FC236}">
                <a16:creationId xmlns:a16="http://schemas.microsoft.com/office/drawing/2014/main" id="{444DD992-0C0D-4595-8E91-A5EFE0EF93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314" y="76891"/>
            <a:ext cx="2096501" cy="8800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5" name="Imagen 11">
            <a:extLst>
              <a:ext uri="{FF2B5EF4-FFF2-40B4-BE49-F238E27FC236}">
                <a16:creationId xmlns:a16="http://schemas.microsoft.com/office/drawing/2014/main" id="{9131849B-1921-4254-B2BE-391CAAC9B3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57" t="17416" r="5550" b="17418"/>
          <a:stretch>
            <a:fillRect/>
          </a:stretch>
        </p:blipFill>
        <p:spPr bwMode="auto">
          <a:xfrm>
            <a:off x="5928317" y="158824"/>
            <a:ext cx="1688507" cy="695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9">
            <a:extLst>
              <a:ext uri="{FF2B5EF4-FFF2-40B4-BE49-F238E27FC236}">
                <a16:creationId xmlns:a16="http://schemas.microsoft.com/office/drawing/2014/main" id="{2AD235FA-A51C-4C68-90AE-78B62EF193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s-AR" altLang="ko-KR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</a:br>
            <a:r>
              <a:rPr kumimoji="0" lang="es-AR" altLang="ko-KR" sz="16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Batang" panose="02030600000101010101" pitchFamily="18" charset="-127"/>
                <a:cs typeface="Verdana" panose="020B0604030504040204" pitchFamily="34" charset="0"/>
              </a:rPr>
              <a:t>	</a:t>
            </a:r>
            <a:endParaRPr kumimoji="0" lang="es-AR" altLang="ko-K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78E5F6E7-D89D-4D6E-B0E8-B54D60E053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s-AR" altLang="ko-KR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</a:br>
            <a:endParaRPr kumimoji="0" lang="es-AR" altLang="ko-K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A6E5FEFC-0F60-42CA-8964-804A8B8D6B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84314" y="677948"/>
            <a:ext cx="6975371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hangingPunct="0">
              <a:tabLst>
                <a:tab pos="2808288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tabLst>
                <a:tab pos="2808288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tabLst>
                <a:tab pos="2808288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tabLst>
                <a:tab pos="2808288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tabLst>
                <a:tab pos="2808288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808288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808288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808288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808288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08288" algn="ctr"/>
              </a:tabLst>
            </a:pPr>
            <a:r>
              <a:rPr kumimoji="0" lang="es-AR" altLang="ko-K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Batang" panose="02030600000101010101" pitchFamily="18" charset="-127"/>
                <a:cs typeface="Verdana" panose="020B0604030504040204" pitchFamily="34" charset="0"/>
              </a:rPr>
              <a:t>	</a:t>
            </a:r>
            <a:endParaRPr kumimoji="0" lang="es-AR" altLang="ko-KR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08288" algn="ctr"/>
              </a:tabLst>
            </a:pPr>
            <a:r>
              <a:rPr kumimoji="0" lang="es-AR" altLang="ko-KR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Batang" panose="02030600000101010101" pitchFamily="18" charset="-127"/>
                <a:cs typeface="Verdana" panose="020B0604030504040204" pitchFamily="34" charset="0"/>
              </a:rPr>
              <a:t>II SIMPOSIO LATINOAMERICANO EN GESTIÓN DE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08288" algn="ctr"/>
              </a:tabLst>
            </a:pPr>
            <a:r>
              <a:rPr kumimoji="0" lang="es-AR" altLang="ko-KR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Batang" panose="02030600000101010101" pitchFamily="18" charset="-127"/>
                <a:cs typeface="Verdana" panose="020B0604030504040204" pitchFamily="34" charset="0"/>
              </a:rPr>
              <a:t>EMPRENDIMIENTOS TURÍSTICOS: Innovación y Desafíos</a:t>
            </a:r>
            <a:endParaRPr kumimoji="0" lang="es-AR" altLang="ko-K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77933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5"/>
          <p:cNvSpPr>
            <a:spLocks noChangeArrowheads="1"/>
          </p:cNvSpPr>
          <p:nvPr/>
        </p:nvSpPr>
        <p:spPr bwMode="auto">
          <a:xfrm>
            <a:off x="0" y="0"/>
            <a:ext cx="9144000" cy="1125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13319" name="Line 9"/>
          <p:cNvSpPr>
            <a:spLocks noChangeShapeType="1"/>
          </p:cNvSpPr>
          <p:nvPr/>
        </p:nvSpPr>
        <p:spPr bwMode="auto">
          <a:xfrm>
            <a:off x="0" y="1628800"/>
            <a:ext cx="9144000" cy="0"/>
          </a:xfrm>
          <a:prstGeom prst="line">
            <a:avLst/>
          </a:prstGeom>
          <a:noFill/>
          <a:ln w="38100">
            <a:solidFill>
              <a:srgbClr val="7E0000"/>
            </a:solidFill>
            <a:round/>
            <a:headEnd/>
            <a:tailEnd/>
          </a:ln>
        </p:spPr>
        <p:txBody>
          <a:bodyPr/>
          <a:lstStyle/>
          <a:p>
            <a:endParaRPr lang="es-AR"/>
          </a:p>
        </p:txBody>
      </p:sp>
      <p:pic>
        <p:nvPicPr>
          <p:cNvPr id="2053" name="Imagen 13">
            <a:extLst>
              <a:ext uri="{FF2B5EF4-FFF2-40B4-BE49-F238E27FC236}">
                <a16:creationId xmlns:a16="http://schemas.microsoft.com/office/drawing/2014/main" id="{735E5574-8145-4E99-B032-5CF99CA099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1565" y="96958"/>
            <a:ext cx="1688507" cy="791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Imagen 12">
            <a:extLst>
              <a:ext uri="{FF2B5EF4-FFF2-40B4-BE49-F238E27FC236}">
                <a16:creationId xmlns:a16="http://schemas.microsoft.com/office/drawing/2014/main" id="{444DD992-0C0D-4595-8E91-A5EFE0EF93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314" y="76891"/>
            <a:ext cx="2096501" cy="8800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5" name="Imagen 11">
            <a:extLst>
              <a:ext uri="{FF2B5EF4-FFF2-40B4-BE49-F238E27FC236}">
                <a16:creationId xmlns:a16="http://schemas.microsoft.com/office/drawing/2014/main" id="{9131849B-1921-4254-B2BE-391CAAC9B3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57" t="17416" r="5550" b="17418"/>
          <a:stretch>
            <a:fillRect/>
          </a:stretch>
        </p:blipFill>
        <p:spPr bwMode="auto">
          <a:xfrm>
            <a:off x="5928317" y="158824"/>
            <a:ext cx="1688507" cy="695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9">
            <a:extLst>
              <a:ext uri="{FF2B5EF4-FFF2-40B4-BE49-F238E27FC236}">
                <a16:creationId xmlns:a16="http://schemas.microsoft.com/office/drawing/2014/main" id="{2AD235FA-A51C-4C68-90AE-78B62EF193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s-AR" altLang="ko-KR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</a:br>
            <a:r>
              <a:rPr kumimoji="0" lang="es-AR" altLang="ko-KR" sz="16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Batang" panose="02030600000101010101" pitchFamily="18" charset="-127"/>
                <a:cs typeface="Verdana" panose="020B0604030504040204" pitchFamily="34" charset="0"/>
              </a:rPr>
              <a:t>	</a:t>
            </a:r>
            <a:endParaRPr kumimoji="0" lang="es-AR" altLang="ko-K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78E5F6E7-D89D-4D6E-B0E8-B54D60E053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s-AR" altLang="ko-KR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</a:br>
            <a:endParaRPr kumimoji="0" lang="es-AR" altLang="ko-K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A6E5FEFC-0F60-42CA-8964-804A8B8D6B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84314" y="677948"/>
            <a:ext cx="6975371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hangingPunct="0">
              <a:tabLst>
                <a:tab pos="2808288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tabLst>
                <a:tab pos="2808288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tabLst>
                <a:tab pos="2808288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tabLst>
                <a:tab pos="2808288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tabLst>
                <a:tab pos="2808288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808288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808288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808288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808288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08288" algn="ctr"/>
              </a:tabLst>
            </a:pPr>
            <a:r>
              <a:rPr kumimoji="0" lang="es-AR" altLang="ko-K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Batang" panose="02030600000101010101" pitchFamily="18" charset="-127"/>
                <a:cs typeface="Verdana" panose="020B0604030504040204" pitchFamily="34" charset="0"/>
              </a:rPr>
              <a:t>	</a:t>
            </a:r>
            <a:endParaRPr kumimoji="0" lang="es-AR" altLang="ko-KR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08288" algn="ctr"/>
              </a:tabLst>
            </a:pPr>
            <a:r>
              <a:rPr kumimoji="0" lang="es-AR" altLang="ko-KR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Batang" panose="02030600000101010101" pitchFamily="18" charset="-127"/>
                <a:cs typeface="Verdana" panose="020B0604030504040204" pitchFamily="34" charset="0"/>
              </a:rPr>
              <a:t>II SIMPOSIO LATINOAMERICANO EN GESTIÓN DE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08288" algn="ctr"/>
              </a:tabLst>
            </a:pPr>
            <a:r>
              <a:rPr kumimoji="0" lang="es-AR" altLang="ko-KR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Batang" panose="02030600000101010101" pitchFamily="18" charset="-127"/>
                <a:cs typeface="Verdana" panose="020B0604030504040204" pitchFamily="34" charset="0"/>
              </a:rPr>
              <a:t>EMPRENDIMIENTOS TURÍSTICOS: Innovación y Desafíos</a:t>
            </a:r>
            <a:endParaRPr kumimoji="0" lang="es-AR" altLang="ko-K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75504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5"/>
          <p:cNvSpPr>
            <a:spLocks noChangeArrowheads="1"/>
          </p:cNvSpPr>
          <p:nvPr/>
        </p:nvSpPr>
        <p:spPr bwMode="auto">
          <a:xfrm>
            <a:off x="0" y="0"/>
            <a:ext cx="9144000" cy="1125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13319" name="Line 9"/>
          <p:cNvSpPr>
            <a:spLocks noChangeShapeType="1"/>
          </p:cNvSpPr>
          <p:nvPr/>
        </p:nvSpPr>
        <p:spPr bwMode="auto">
          <a:xfrm>
            <a:off x="0" y="1628800"/>
            <a:ext cx="9144000" cy="0"/>
          </a:xfrm>
          <a:prstGeom prst="line">
            <a:avLst/>
          </a:prstGeom>
          <a:noFill/>
          <a:ln w="38100">
            <a:solidFill>
              <a:srgbClr val="7E0000"/>
            </a:solidFill>
            <a:round/>
            <a:headEnd/>
            <a:tailEnd/>
          </a:ln>
        </p:spPr>
        <p:txBody>
          <a:bodyPr/>
          <a:lstStyle/>
          <a:p>
            <a:endParaRPr lang="es-AR"/>
          </a:p>
        </p:txBody>
      </p:sp>
      <p:pic>
        <p:nvPicPr>
          <p:cNvPr id="2053" name="Imagen 13">
            <a:extLst>
              <a:ext uri="{FF2B5EF4-FFF2-40B4-BE49-F238E27FC236}">
                <a16:creationId xmlns:a16="http://schemas.microsoft.com/office/drawing/2014/main" id="{735E5574-8145-4E99-B032-5CF99CA099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1565" y="96958"/>
            <a:ext cx="1688507" cy="791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Imagen 12">
            <a:extLst>
              <a:ext uri="{FF2B5EF4-FFF2-40B4-BE49-F238E27FC236}">
                <a16:creationId xmlns:a16="http://schemas.microsoft.com/office/drawing/2014/main" id="{444DD992-0C0D-4595-8E91-A5EFE0EF93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314" y="76891"/>
            <a:ext cx="2096501" cy="8800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5" name="Imagen 11">
            <a:extLst>
              <a:ext uri="{FF2B5EF4-FFF2-40B4-BE49-F238E27FC236}">
                <a16:creationId xmlns:a16="http://schemas.microsoft.com/office/drawing/2014/main" id="{9131849B-1921-4254-B2BE-391CAAC9B3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57" t="17416" r="5550" b="17418"/>
          <a:stretch>
            <a:fillRect/>
          </a:stretch>
        </p:blipFill>
        <p:spPr bwMode="auto">
          <a:xfrm>
            <a:off x="5928317" y="158824"/>
            <a:ext cx="1688507" cy="695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9">
            <a:extLst>
              <a:ext uri="{FF2B5EF4-FFF2-40B4-BE49-F238E27FC236}">
                <a16:creationId xmlns:a16="http://schemas.microsoft.com/office/drawing/2014/main" id="{2AD235FA-A51C-4C68-90AE-78B62EF193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s-AR" altLang="ko-KR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</a:br>
            <a:r>
              <a:rPr kumimoji="0" lang="es-AR" altLang="ko-KR" sz="16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Batang" panose="02030600000101010101" pitchFamily="18" charset="-127"/>
                <a:cs typeface="Verdana" panose="020B0604030504040204" pitchFamily="34" charset="0"/>
              </a:rPr>
              <a:t>	</a:t>
            </a:r>
            <a:endParaRPr kumimoji="0" lang="es-AR" altLang="ko-K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78E5F6E7-D89D-4D6E-B0E8-B54D60E053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s-AR" altLang="ko-KR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</a:br>
            <a:endParaRPr kumimoji="0" lang="es-AR" altLang="ko-K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A6E5FEFC-0F60-42CA-8964-804A8B8D6B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84314" y="677948"/>
            <a:ext cx="6975371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hangingPunct="0">
              <a:tabLst>
                <a:tab pos="2808288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tabLst>
                <a:tab pos="2808288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tabLst>
                <a:tab pos="2808288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tabLst>
                <a:tab pos="2808288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tabLst>
                <a:tab pos="2808288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808288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808288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808288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808288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08288" algn="ctr"/>
              </a:tabLst>
            </a:pPr>
            <a:r>
              <a:rPr kumimoji="0" lang="es-AR" altLang="ko-K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Batang" panose="02030600000101010101" pitchFamily="18" charset="-127"/>
                <a:cs typeface="Verdana" panose="020B0604030504040204" pitchFamily="34" charset="0"/>
              </a:rPr>
              <a:t>	</a:t>
            </a:r>
            <a:endParaRPr kumimoji="0" lang="es-AR" altLang="ko-KR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08288" algn="ctr"/>
              </a:tabLst>
            </a:pPr>
            <a:r>
              <a:rPr kumimoji="0" lang="es-AR" altLang="ko-KR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Batang" panose="02030600000101010101" pitchFamily="18" charset="-127"/>
                <a:cs typeface="Verdana" panose="020B0604030504040204" pitchFamily="34" charset="0"/>
              </a:rPr>
              <a:t>II SIMPOSIO LATINOAMERICANO EN GESTIÓN DE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08288" algn="ctr"/>
              </a:tabLst>
            </a:pPr>
            <a:r>
              <a:rPr kumimoji="0" lang="es-AR" altLang="ko-KR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Batang" panose="02030600000101010101" pitchFamily="18" charset="-127"/>
                <a:cs typeface="Verdana" panose="020B0604030504040204" pitchFamily="34" charset="0"/>
              </a:rPr>
              <a:t>EMPRENDIMIENTOS TURÍSTICOS: Innovación y Desafíos</a:t>
            </a:r>
            <a:endParaRPr kumimoji="0" lang="es-AR" altLang="ko-K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52461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5"/>
          <p:cNvSpPr>
            <a:spLocks noChangeArrowheads="1"/>
          </p:cNvSpPr>
          <p:nvPr/>
        </p:nvSpPr>
        <p:spPr bwMode="auto">
          <a:xfrm>
            <a:off x="0" y="0"/>
            <a:ext cx="9144000" cy="1125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13319" name="Line 9"/>
          <p:cNvSpPr>
            <a:spLocks noChangeShapeType="1"/>
          </p:cNvSpPr>
          <p:nvPr/>
        </p:nvSpPr>
        <p:spPr bwMode="auto">
          <a:xfrm>
            <a:off x="0" y="1628800"/>
            <a:ext cx="9144000" cy="0"/>
          </a:xfrm>
          <a:prstGeom prst="line">
            <a:avLst/>
          </a:prstGeom>
          <a:noFill/>
          <a:ln w="38100">
            <a:solidFill>
              <a:srgbClr val="7E0000"/>
            </a:solidFill>
            <a:round/>
            <a:headEnd/>
            <a:tailEnd/>
          </a:ln>
        </p:spPr>
        <p:txBody>
          <a:bodyPr/>
          <a:lstStyle/>
          <a:p>
            <a:endParaRPr lang="es-AR"/>
          </a:p>
        </p:txBody>
      </p:sp>
      <p:pic>
        <p:nvPicPr>
          <p:cNvPr id="2053" name="Imagen 13">
            <a:extLst>
              <a:ext uri="{FF2B5EF4-FFF2-40B4-BE49-F238E27FC236}">
                <a16:creationId xmlns:a16="http://schemas.microsoft.com/office/drawing/2014/main" id="{735E5574-8145-4E99-B032-5CF99CA099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1565" y="96958"/>
            <a:ext cx="1688507" cy="791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Imagen 12">
            <a:extLst>
              <a:ext uri="{FF2B5EF4-FFF2-40B4-BE49-F238E27FC236}">
                <a16:creationId xmlns:a16="http://schemas.microsoft.com/office/drawing/2014/main" id="{444DD992-0C0D-4595-8E91-A5EFE0EF93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314" y="76891"/>
            <a:ext cx="2096501" cy="8800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5" name="Imagen 11">
            <a:extLst>
              <a:ext uri="{FF2B5EF4-FFF2-40B4-BE49-F238E27FC236}">
                <a16:creationId xmlns:a16="http://schemas.microsoft.com/office/drawing/2014/main" id="{9131849B-1921-4254-B2BE-391CAAC9B3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57" t="17416" r="5550" b="17418"/>
          <a:stretch>
            <a:fillRect/>
          </a:stretch>
        </p:blipFill>
        <p:spPr bwMode="auto">
          <a:xfrm>
            <a:off x="5928317" y="158824"/>
            <a:ext cx="1688507" cy="695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9">
            <a:extLst>
              <a:ext uri="{FF2B5EF4-FFF2-40B4-BE49-F238E27FC236}">
                <a16:creationId xmlns:a16="http://schemas.microsoft.com/office/drawing/2014/main" id="{2AD235FA-A51C-4C68-90AE-78B62EF193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s-AR" altLang="ko-KR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</a:br>
            <a:r>
              <a:rPr kumimoji="0" lang="es-AR" altLang="ko-KR" sz="16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Batang" panose="02030600000101010101" pitchFamily="18" charset="-127"/>
                <a:cs typeface="Verdana" panose="020B0604030504040204" pitchFamily="34" charset="0"/>
              </a:rPr>
              <a:t>	</a:t>
            </a:r>
            <a:endParaRPr kumimoji="0" lang="es-AR" altLang="ko-K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78E5F6E7-D89D-4D6E-B0E8-B54D60E053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s-AR" altLang="ko-KR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</a:br>
            <a:endParaRPr kumimoji="0" lang="es-AR" altLang="ko-K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A6E5FEFC-0F60-42CA-8964-804A8B8D6B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84314" y="692696"/>
            <a:ext cx="6975371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hangingPunct="0">
              <a:tabLst>
                <a:tab pos="2808288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tabLst>
                <a:tab pos="2808288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tabLst>
                <a:tab pos="2808288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tabLst>
                <a:tab pos="2808288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tabLst>
                <a:tab pos="2808288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808288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808288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808288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808288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08288" algn="ctr"/>
              </a:tabLst>
            </a:pPr>
            <a:r>
              <a:rPr kumimoji="0" lang="es-AR" altLang="ko-K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Batang" panose="02030600000101010101" pitchFamily="18" charset="-127"/>
                <a:cs typeface="Verdana" panose="020B0604030504040204" pitchFamily="34" charset="0"/>
              </a:rPr>
              <a:t>	</a:t>
            </a:r>
            <a:endParaRPr kumimoji="0" lang="es-AR" altLang="ko-KR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08288" algn="ctr"/>
              </a:tabLst>
            </a:pPr>
            <a:r>
              <a:rPr kumimoji="0" lang="es-AR" altLang="ko-KR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Batang" panose="02030600000101010101" pitchFamily="18" charset="-127"/>
                <a:cs typeface="Verdana" panose="020B0604030504040204" pitchFamily="34" charset="0"/>
              </a:rPr>
              <a:t>II SIMPOSIO LATINOAMERICANO EN GESTIÓN DE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08288" algn="ctr"/>
              </a:tabLst>
            </a:pPr>
            <a:r>
              <a:rPr kumimoji="0" lang="es-AR" altLang="ko-KR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Batang" panose="02030600000101010101" pitchFamily="18" charset="-127"/>
                <a:cs typeface="Verdana" panose="020B0604030504040204" pitchFamily="34" charset="0"/>
              </a:rPr>
              <a:t>EMPRENDIMIENTOS TURÍSTICOS: Innovación y Desafíos</a:t>
            </a:r>
            <a:endParaRPr kumimoji="0" lang="es-AR" altLang="ko-K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82133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441</TotalTime>
  <Words>0</Words>
  <Application>Microsoft Office PowerPoint</Application>
  <PresentationFormat>Presentación en pantalla (4:3)</PresentationFormat>
  <Paragraphs>50</Paragraphs>
  <Slides>10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4" baseType="lpstr">
      <vt:lpstr>Arial</vt:lpstr>
      <vt:lpstr>Calibri</vt:lpstr>
      <vt:lpstr>Times New Roman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Stella</dc:creator>
  <cp:lastModifiedBy>Stella Pereyra</cp:lastModifiedBy>
  <cp:revision>15</cp:revision>
  <dcterms:created xsi:type="dcterms:W3CDTF">2017-03-31T13:57:30Z</dcterms:created>
  <dcterms:modified xsi:type="dcterms:W3CDTF">2019-08-12T12:59:26Z</dcterms:modified>
</cp:coreProperties>
</file>